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7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18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4/14/13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Gender Race </a:t>
            </a:r>
            <a:r>
              <a:rPr lang="en-US" dirty="0" err="1" smtClean="0"/>
              <a:t>Intersectionality</a:t>
            </a:r>
            <a:r>
              <a:rPr lang="en-US" dirty="0" smtClean="0"/>
              <a:t> and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054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Make Science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More Inclusion means Better Science</a:t>
            </a:r>
          </a:p>
          <a:p>
            <a:r>
              <a:rPr lang="en-US" dirty="0"/>
              <a:t>Disaggregation </a:t>
            </a:r>
            <a:r>
              <a:rPr lang="en-US" dirty="0" smtClean="0"/>
              <a:t>–i.e. </a:t>
            </a:r>
            <a:r>
              <a:rPr lang="en-US" dirty="0"/>
              <a:t>the analysis of particular groups, axes, </a:t>
            </a:r>
            <a:r>
              <a:rPr lang="en-US" dirty="0" smtClean="0"/>
              <a:t>identities- </a:t>
            </a:r>
            <a:r>
              <a:rPr lang="en-US" dirty="0"/>
              <a:t>reveals otherwise obscured dynamics (</a:t>
            </a:r>
            <a:r>
              <a:rPr lang="en-US" dirty="0" smtClean="0"/>
              <a:t>Method/Research Paradigm- </a:t>
            </a:r>
            <a:r>
              <a:rPr lang="en-US" dirty="0"/>
              <a:t>Hancock</a:t>
            </a:r>
            <a:r>
              <a:rPr lang="en-US" dirty="0" smtClean="0"/>
              <a:t>))- </a:t>
            </a:r>
          </a:p>
          <a:p>
            <a:r>
              <a:rPr lang="en-US" dirty="0" smtClean="0"/>
              <a:t>The Problem with Science </a:t>
            </a:r>
            <a:r>
              <a:rPr lang="en-US" dirty="0"/>
              <a:t>is </a:t>
            </a:r>
            <a:r>
              <a:rPr lang="en-US" dirty="0" smtClean="0"/>
              <a:t>Political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835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Science?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What is Science?</a:t>
            </a:r>
          </a:p>
          <a:p>
            <a:r>
              <a:rPr lang="en-US" dirty="0" smtClean="0"/>
              <a:t> Communities of knowers</a:t>
            </a:r>
          </a:p>
          <a:p>
            <a:r>
              <a:rPr lang="en-US" dirty="0" smtClean="0"/>
              <a:t>Trying to find </a:t>
            </a:r>
            <a:r>
              <a:rPr lang="en-US" i="1" dirty="0" smtClean="0"/>
              <a:t>useful </a:t>
            </a:r>
            <a:r>
              <a:rPr lang="en-US" dirty="0" smtClean="0"/>
              <a:t>ways of understanding the world</a:t>
            </a:r>
          </a:p>
          <a:p>
            <a:r>
              <a:rPr lang="en-US" dirty="0" smtClean="0"/>
              <a:t>Collective endeavor- undermined by power differentials and inequalities</a:t>
            </a:r>
          </a:p>
          <a:p>
            <a:r>
              <a:rPr lang="en-US" dirty="0" smtClean="0"/>
              <a:t>Social knowledge and innovation improved when a more diverse group of people are involved </a:t>
            </a:r>
          </a:p>
          <a:p>
            <a:r>
              <a:rPr lang="en-US" dirty="0" smtClean="0"/>
              <a:t>If we want to cure cancer, </a:t>
            </a:r>
            <a:r>
              <a:rPr lang="en-US" dirty="0" err="1" smtClean="0"/>
              <a:t>fdevelop</a:t>
            </a:r>
            <a:r>
              <a:rPr lang="en-US" dirty="0" smtClean="0"/>
              <a:t> sustainable energy systems,  or understand democracy, we need a more diverse professoriate and more diverse community  of professional scientists and analysts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9164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our effort to remedy the exclusions and inequalities that hobble our scientific communities, we will need to take a disaggregated approach</a:t>
            </a:r>
          </a:p>
          <a:p>
            <a:r>
              <a:rPr lang="en-US" dirty="0" smtClean="0"/>
              <a:t>Disaggregation into the analysis of particular groups, axes, identities reveals otherwise obscured dynamics (Method- Hancock)</a:t>
            </a:r>
          </a:p>
          <a:p>
            <a:pPr lvl="1"/>
            <a:r>
              <a:rPr lang="en-US" dirty="0" smtClean="0"/>
              <a:t>Qualitative differences, not differences in degree (Harris)</a:t>
            </a:r>
          </a:p>
          <a:p>
            <a:pPr lvl="1"/>
            <a:r>
              <a:rPr lang="en-US" dirty="0" smtClean="0"/>
              <a:t>Limits to disaggregation at micro-level  (</a:t>
            </a:r>
            <a:r>
              <a:rPr lang="en-US" dirty="0" err="1" smtClean="0"/>
              <a:t>Jorden</a:t>
            </a:r>
            <a:r>
              <a:rPr lang="en-US" dirty="0" smtClean="0"/>
              <a:t> Zachery)</a:t>
            </a:r>
          </a:p>
          <a:p>
            <a:pPr lvl="1"/>
            <a:r>
              <a:rPr lang="en-US" dirty="0" smtClean="0"/>
              <a:t>Distinctive/unique issues for specific groups defined by social structures (Crenshaw)</a:t>
            </a:r>
          </a:p>
          <a:p>
            <a:r>
              <a:rPr lang="en-US" dirty="0" smtClean="0"/>
              <a:t> Specific manifestations of bias and exclusion will work differently for different groups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8057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Problem is Political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en-US" dirty="0" smtClean="0"/>
              <a:t>Better understanding the dynamics of exclusion and domination is useful</a:t>
            </a:r>
          </a:p>
          <a:p>
            <a:pPr lvl="1"/>
            <a:r>
              <a:rPr lang="en-US" dirty="0" smtClean="0"/>
              <a:t>The problem is political- power and identity</a:t>
            </a:r>
          </a:p>
          <a:p>
            <a:pPr lvl="2"/>
            <a:r>
              <a:rPr lang="en-US" dirty="0" smtClean="0"/>
              <a:t>Not </a:t>
            </a:r>
            <a:r>
              <a:rPr lang="en-US" smtClean="0"/>
              <a:t>about pipelines</a:t>
            </a:r>
            <a:endParaRPr lang="en-US" dirty="0" smtClean="0"/>
          </a:p>
          <a:p>
            <a:pPr lvl="1"/>
            <a:r>
              <a:rPr lang="en-US" dirty="0" smtClean="0"/>
              <a:t>Possibility </a:t>
            </a:r>
            <a:r>
              <a:rPr lang="en-US" dirty="0"/>
              <a:t>of </a:t>
            </a:r>
            <a:r>
              <a:rPr lang="en-US" dirty="0" smtClean="0"/>
              <a:t>change</a:t>
            </a:r>
            <a:endParaRPr lang="en-US" dirty="0"/>
          </a:p>
          <a:p>
            <a:pPr lvl="2"/>
            <a:r>
              <a:rPr lang="en-US" dirty="0" smtClean="0"/>
              <a:t>Variation </a:t>
            </a:r>
            <a:r>
              <a:rPr lang="en-US" dirty="0"/>
              <a:t>across groups and contexts</a:t>
            </a:r>
          </a:p>
          <a:p>
            <a:pPr lvl="1"/>
            <a:r>
              <a:rPr lang="en-US" dirty="0"/>
              <a:t>The Truth will not set us </a:t>
            </a:r>
            <a:r>
              <a:rPr lang="en-US" dirty="0" smtClean="0"/>
              <a:t>free</a:t>
            </a:r>
            <a:r>
              <a:rPr lang="en-US" dirty="0"/>
              <a:t> </a:t>
            </a:r>
            <a:r>
              <a:rPr lang="en-US" dirty="0" smtClean="0"/>
              <a:t>(though it can be one tool)</a:t>
            </a:r>
          </a:p>
          <a:p>
            <a:pPr lvl="1"/>
            <a:r>
              <a:rPr lang="en-US" dirty="0" smtClean="0"/>
              <a:t>Women, don’t agonize, organize! </a:t>
            </a:r>
          </a:p>
          <a:p>
            <a:pPr lvl="2"/>
            <a:r>
              <a:rPr lang="en-US" dirty="0" smtClean="0"/>
              <a:t>Wide variety of organizational forms</a:t>
            </a:r>
          </a:p>
          <a:p>
            <a:pPr lvl="2"/>
            <a:r>
              <a:rPr lang="en-US" dirty="0" smtClean="0"/>
              <a:t>Multiple, overlapping, autonomous counter-publics</a:t>
            </a:r>
            <a:endParaRPr lang="en-US" dirty="0"/>
          </a:p>
          <a:p>
            <a:pPr lvl="2"/>
            <a:r>
              <a:rPr lang="en-US" dirty="0" smtClean="0"/>
              <a:t>We all benefit when we are organized in more specific constituencies and we should foster that</a:t>
            </a:r>
          </a:p>
          <a:p>
            <a:pPr lvl="1"/>
            <a:r>
              <a:rPr lang="en-US" dirty="0" smtClean="0"/>
              <a:t>Descriptive representation</a:t>
            </a:r>
          </a:p>
          <a:p>
            <a:pPr lvl="1"/>
            <a:r>
              <a:rPr lang="en-US" dirty="0" smtClean="0"/>
              <a:t>Institutionalized Dissent and Consensus Decision-Making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611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Political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Require diversity on editorial boards and in reviewer pools</a:t>
            </a:r>
          </a:p>
          <a:p>
            <a:r>
              <a:rPr lang="en-US" dirty="0" smtClean="0"/>
              <a:t>Rank departments by diversity indicators of various kinds</a:t>
            </a:r>
          </a:p>
          <a:p>
            <a:r>
              <a:rPr lang="en-US" dirty="0" smtClean="0"/>
              <a:t>Create new scholarly institutions of our own- journals, conferences, awards, grants</a:t>
            </a:r>
          </a:p>
          <a:p>
            <a:r>
              <a:rPr lang="en-US" dirty="0" smtClean="0"/>
              <a:t>Need to change idea about what science (or here, political science) is- struggle about how to define field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670751"/>
      </p:ext>
    </p:extLst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75</TotalTime>
  <Words>369</Words>
  <Application>Microsoft Macintosh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Spectrum</vt:lpstr>
      <vt:lpstr>Gender Race Intersectionality and Science</vt:lpstr>
      <vt:lpstr>How Do We Make Science Better?</vt:lpstr>
      <vt:lpstr>What is Science? </vt:lpstr>
      <vt:lpstr>Disaggregation</vt:lpstr>
      <vt:lpstr>The Problem is Political </vt:lpstr>
      <vt:lpstr>More Political Ideas</vt:lpstr>
    </vt:vector>
  </TitlesOfParts>
  <Company>Purdue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Race Intersectionality and Science</dc:title>
  <dc:creator>Laurel Weldon User</dc:creator>
  <cp:lastModifiedBy>Laurel Weldon User</cp:lastModifiedBy>
  <cp:revision>16</cp:revision>
  <dcterms:created xsi:type="dcterms:W3CDTF">2013-04-13T11:54:38Z</dcterms:created>
  <dcterms:modified xsi:type="dcterms:W3CDTF">2013-04-15T03:54:13Z</dcterms:modified>
</cp:coreProperties>
</file>